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1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69" autoAdjust="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C20964E-6F6C-405C-AD84-17674755D154}" type="datetimeFigureOut">
              <a:rPr lang="en-US" smtClean="0"/>
              <a:t>25-Feb-19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6373753-6C57-4788-8471-5288F6877E9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TESLA MOTORS INC.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Name: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Tutor: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Institution:</a:t>
            </a:r>
          </a:p>
        </p:txBody>
      </p:sp>
    </p:spTree>
    <p:extLst>
      <p:ext uri="{BB962C8B-B14F-4D97-AF65-F5344CB8AC3E}">
        <p14:creationId xmlns:p14="http://schemas.microsoft.com/office/powerpoint/2010/main" val="3412669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Tesla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Motors Inc.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76400"/>
            <a:ext cx="754380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016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There have been chaos in Tesla new hardware company.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Clients have experience delays in delivering of their cars.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Therefore, questioning the achievement of Q4/ full year estimation.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As a result, the deliverables declined from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24,821 Q3 in 2015 to 22,200 Q4 in 2016 and thus meeting up Q3 expectations.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9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Demand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vehicles in 2014 had increased in Q4 particularly for model S and X.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Tesla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therefore improves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its production by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producing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24,882 vehicles in Q4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2015.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However, the production problems occurs in 2016 which delays the deliverables.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The production problems are caused because the company was transitioning to new Autopilot hardware.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Moreover, the delay was also influenced by cars missing the shipping cutoffs which delayed transport.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24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https://insideevs.com/tesla-q4-deliveries-total-22200-evs-missing-full-year-estimates-with-autopilot-2-transition-issues/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5288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184</TotalTime>
  <Words>149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Waveform</vt:lpstr>
      <vt:lpstr>TESLA MOTORS INC.</vt:lpstr>
      <vt:lpstr>Tesla Motors Inc.</vt:lpstr>
      <vt:lpstr>PowerPoint Presentation</vt:lpstr>
      <vt:lpstr>PowerPoint Presentation</vt:lpstr>
      <vt:lpstr>Reference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maggie</dc:creator>
  <cp:lastModifiedBy>maggie</cp:lastModifiedBy>
  <cp:revision>9</cp:revision>
  <dcterms:created xsi:type="dcterms:W3CDTF">2019-02-24T18:58:19Z</dcterms:created>
  <dcterms:modified xsi:type="dcterms:W3CDTF">2019-02-25T20:23:47Z</dcterms:modified>
</cp:coreProperties>
</file>